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7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/>
    <p:restoredTop sz="93093"/>
  </p:normalViewPr>
  <p:slideViewPr>
    <p:cSldViewPr snapToGrid="0" snapToObjects="1">
      <p:cViewPr>
        <p:scale>
          <a:sx n="70" d="100"/>
          <a:sy n="70" d="100"/>
        </p:scale>
        <p:origin x="150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 smtClean="0"/>
              <a:t>(Title of Presentation)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(Name of Presenter)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05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77E-BC9D-0A4E-8F5A-D4192DEC07A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911E-3A76-0E45-BAE2-8CBA5AF69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4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77E-BC9D-0A4E-8F5A-D4192DEC07A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911E-3A76-0E45-BAE2-8CBA5AF69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1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33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88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77E-BC9D-0A4E-8F5A-D4192DEC07A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911E-3A76-0E45-BAE2-8CBA5AF69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15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77E-BC9D-0A4E-8F5A-D4192DEC07A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911E-3A76-0E45-BAE2-8CBA5AF69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6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77E-BC9D-0A4E-8F5A-D4192DEC07A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911E-3A76-0E45-BAE2-8CBA5AF69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5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77E-BC9D-0A4E-8F5A-D4192DEC07A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911E-3A76-0E45-BAE2-8CBA5AF69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91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77E-BC9D-0A4E-8F5A-D4192DEC07A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911E-3A76-0E45-BAE2-8CBA5AF69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6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77E-BC9D-0A4E-8F5A-D4192DEC07A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911E-3A76-0E45-BAE2-8CBA5AF69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76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877E-BC9D-0A4E-8F5A-D4192DEC07A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911E-3A76-0E45-BAE2-8CBA5AF69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5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4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4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Presentation</dc:title>
  <dc:creator>Microsoft Office User</dc:creator>
  <cp:lastModifiedBy>Microsoft Office User</cp:lastModifiedBy>
  <cp:revision>17</cp:revision>
  <dcterms:created xsi:type="dcterms:W3CDTF">2018-04-17T07:26:06Z</dcterms:created>
  <dcterms:modified xsi:type="dcterms:W3CDTF">2018-05-21T09:43:51Z</dcterms:modified>
</cp:coreProperties>
</file>